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19"/>
  </p:notesMasterIdLst>
  <p:sldIdLst>
    <p:sldId id="315" r:id="rId5"/>
    <p:sldId id="470" r:id="rId6"/>
    <p:sldId id="471" r:id="rId7"/>
    <p:sldId id="472" r:id="rId8"/>
    <p:sldId id="528" r:id="rId9"/>
    <p:sldId id="473" r:id="rId10"/>
    <p:sldId id="508" r:id="rId11"/>
    <p:sldId id="474" r:id="rId12"/>
    <p:sldId id="509" r:id="rId13"/>
    <p:sldId id="475" r:id="rId14"/>
    <p:sldId id="510" r:id="rId15"/>
    <p:sldId id="476" r:id="rId16"/>
    <p:sldId id="514" r:id="rId17"/>
    <p:sldId id="464" r:id="rId18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FF"/>
    <a:srgbClr val="FF0066"/>
    <a:srgbClr val="660033"/>
    <a:srgbClr val="9933FF"/>
    <a:srgbClr val="D44106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0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cs typeface="Tahoma" pitchFamily="34" charset="0"/>
              </a:defRPr>
            </a:lvl1pPr>
          </a:lstStyle>
          <a:p>
            <a:pPr>
              <a:defRPr/>
            </a:pPr>
            <a:fld id="{72307F4D-65DD-4065-B371-3D7DAA28105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65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BH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332B2EF-981E-412E-8896-7D84A0523AC0}" type="slidenum">
              <a:rPr lang="ar-SA" smtClean="0">
                <a:cs typeface="Tahoma" pitchFamily="34" charset="0"/>
              </a:rPr>
              <a:pPr eaLnBrk="1" hangingPunct="1"/>
              <a:t>1</a:t>
            </a:fld>
            <a:endParaRPr lang="en-US" smtClean="0"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6D448-1019-4BCC-9CA7-E9383DEF08E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87506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39E30-C7E2-4BE5-AE53-3AAF1B3B138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48480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91E97-4444-4D21-95CD-426AC00DA5B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68833"/>
      </p:ext>
    </p:extLst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70650-7D2B-4CB2-8B2B-1B17DE96534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225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B5A5-327C-4807-A1DC-37E182B2A2F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23832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CBD2A-F4C5-4ACF-8147-80227D6D2C6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79792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BE8D-3CE7-4C65-B796-2832AA49EA9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32695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386AB-22A4-47EB-AAD3-111653CE6ED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47389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34D8-D8C7-40BD-BD62-30EC30DB6C5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18799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436BD-0678-48C4-83E7-874AF617CBE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45003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6D37E-2243-46CA-8BC8-D9D4075BBCC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45755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9C70-BDA0-4C43-9ABE-2C7272EE478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7512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FF8A">
            <a:alpha val="7803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13B3D6B-AD60-4A6C-9752-8CF70B048AC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66FF"/>
          </a:fgClr>
          <a:bgClr>
            <a:srgbClr val="FF006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4235" y="980728"/>
            <a:ext cx="816165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/>
              <a:t>Research Seminar</a:t>
            </a:r>
            <a:endParaRPr lang="ar-BH" sz="6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4860" y="2420888"/>
            <a:ext cx="816165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Dr.Hasnaa Sabry</a:t>
            </a:r>
          </a:p>
          <a:p>
            <a:pPr algn="ctr"/>
            <a:r>
              <a:rPr lang="en-US" sz="4800" b="1" dirty="0" smtClean="0"/>
              <a:t>Special Diploma Students</a:t>
            </a:r>
            <a:endParaRPr lang="ar-BH" sz="4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87" y="4527331"/>
            <a:ext cx="816165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On Sunday (12 pm)</a:t>
            </a:r>
          </a:p>
          <a:p>
            <a:pPr algn="ctr"/>
            <a:r>
              <a:rPr lang="en-US" sz="4400" b="1" dirty="0" smtClean="0"/>
              <a:t>15-3-2020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3569" y="1700808"/>
            <a:ext cx="782067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research questions are </a:t>
            </a:r>
            <a:r>
              <a:rPr lang="en-US" sz="3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typically</a:t>
            </a:r>
            <a:r>
              <a:rPr lang="en-US" sz="32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at </a:t>
            </a:r>
            <a:r>
              <a:rPr lang="en-US" sz="32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end of the introduction of the “statement of the problem” section or </a:t>
            </a:r>
            <a:r>
              <a:rPr lang="en-US" sz="3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immediately following </a:t>
            </a:r>
            <a:r>
              <a:rPr lang="en-US" sz="32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review of the </a:t>
            </a:r>
            <a:r>
              <a:rPr lang="en-US" sz="3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literature.</a:t>
            </a:r>
            <a:endParaRPr lang="en-US" sz="32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683568" y="2636912"/>
            <a:ext cx="77776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Why are these statements and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Questions important?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6544" y="1052736"/>
            <a:ext cx="796880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These statements are signposts similar to a thesis statement or objectives in term </a:t>
            </a:r>
            <a:r>
              <a:rPr 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papers you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may have written. Without clear signposts, the readers will be lost throughout </a:t>
            </a:r>
            <a:r>
              <a:rPr 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your study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They simply will not know the central ideas addressed in your study.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4"/>
            <a:ext cx="7704856" cy="534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You can also identify the most appropriate methods for collecting data from the purpose and the questions. They also provide key components for understanding the results of a project.</a:t>
            </a: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Good research links the purpose statement and questions to major results. To write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good purpose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statements and research questions, we will begin with some concepts that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you need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to know, and then establish the building blocks for writing these statements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and questions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into a study.  </a:t>
            </a:r>
            <a:endParaRPr lang="en-US" sz="28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8159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585913"/>
            <a:ext cx="6713537" cy="3686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203325" y="117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rtl="0" eaLnBrk="1" hangingPunct="1"/>
            <a:endParaRPr lang="ar-EG" sz="2400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1916832"/>
            <a:ext cx="7848872" cy="362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you have selected and evaluated the problem, the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 task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to state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problem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 a form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investigation.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Beginning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researchers often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have a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general idea of what they want to investigate but have trouble articulating it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workable problem. They cannot make progress until they can state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unambiguously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they are going to do.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5223" y="1196752"/>
            <a:ext cx="61975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66"/>
                </a:solidFill>
              </a:rPr>
              <a:t>Stating the research problem</a:t>
            </a:r>
            <a:endParaRPr lang="ar-BH" sz="32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484784"/>
            <a:ext cx="7921625" cy="29731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statement of the problem varies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the type of research.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we consider quantitative and qualitative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research statements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separately.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729483" y="1628800"/>
            <a:ext cx="7705725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problem statement in quantitative research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specifies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variables and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population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interest.</a:t>
            </a: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problem statement can be a declarative one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such as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“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This study investigates the effect of computer simulations on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writing performance of secondary school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students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.” </a:t>
            </a:r>
            <a:endParaRPr lang="en-US" sz="24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statement can ask a question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about a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relationship between the two (or more) variables</a:t>
            </a:r>
            <a:r>
              <a:rPr lang="en-US" sz="2400" dirty="0"/>
              <a:t>.</a:t>
            </a:r>
            <a:endParaRPr lang="en-US" sz="24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6345" y="7647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0066"/>
                </a:solidFill>
              </a:rPr>
              <a:t>The problem statement in quantitative </a:t>
            </a:r>
            <a:r>
              <a:rPr lang="en-US" sz="2000" b="1" dirty="0">
                <a:solidFill>
                  <a:srgbClr val="FF0066"/>
                </a:solidFill>
              </a:rPr>
              <a:t>Research</a:t>
            </a:r>
            <a:endParaRPr lang="ar-BH" sz="20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132856"/>
            <a:ext cx="7344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66"/>
                </a:solidFill>
              </a:rPr>
              <a:t>The problem statement in qualitative </a:t>
            </a:r>
            <a:r>
              <a:rPr lang="en-US" sz="4000" b="1" dirty="0" smtClean="0">
                <a:solidFill>
                  <a:srgbClr val="FF0066"/>
                </a:solidFill>
              </a:rPr>
              <a:t>Research</a:t>
            </a:r>
            <a:endParaRPr lang="ar-BH" sz="4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2301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90983" y="908720"/>
            <a:ext cx="7848600" cy="491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Qualitative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researchers also begin with a problem, but they state it much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more broadly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than in quantitative research. A qualitative problem statement or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question indicates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general purpose of the study. Formulation of a qualitative</a:t>
            </a: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problem begins with the identification of a general topic or an area you want to know more about. This general topic of interest is sometimes referred to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by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qualitative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researchers as the focus of inquiry</a:t>
            </a:r>
            <a:r>
              <a:rPr lang="en-US" sz="2800" dirty="0"/>
              <a:t>.</a:t>
            </a:r>
            <a:endParaRPr lang="en-US" sz="28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1700808"/>
            <a:ext cx="7716837" cy="38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purpose statement is a statement that advances the overall direction or focus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for the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study. </a:t>
            </a:r>
            <a:endParaRPr lang="en-US" sz="24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Researchers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describe the purpose of a study in one or more succinctly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formed sentences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It is used both in quantitative and qualitative research and is typically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found in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“statement of the problem” section. It often appears as the last sentence of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an introduction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You can recognize it because researchers typically state it beginning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with the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phrase “The purpose of this study is 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92077" y="1052736"/>
            <a:ext cx="4411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The Purpose Statement</a:t>
            </a:r>
            <a:endParaRPr lang="ar-BH" sz="28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988840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 questions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are questions in quantitative or qualitative research that </a:t>
            </a:r>
            <a:r>
              <a:rPr 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narrow the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purpose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statement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to </a:t>
            </a:r>
            <a:r>
              <a:rPr 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specific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questions that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researchers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seek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to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answer.</a:t>
            </a:r>
            <a:endParaRPr lang="ar-BH" sz="36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1157667"/>
            <a:ext cx="4259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Research Questions</a:t>
            </a:r>
            <a:endParaRPr lang="ar-BH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729048" y="908720"/>
            <a:ext cx="7775575" cy="46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 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quantitative research, the questions relate attributes or characteristics of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individuals or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organizations. </a:t>
            </a:r>
            <a:endParaRPr lang="en-US" sz="28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qualitative research, the questions include the central concept being explored.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This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central concept is called a central phenomenon. </a:t>
            </a:r>
            <a:endParaRPr lang="en-US" sz="28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some studies,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both research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questions and purpose statements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appear a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good presentation style to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clarify both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general and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specific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directions of a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study</a:t>
            </a:r>
            <a:r>
              <a:rPr lang="en-US" sz="3200" dirty="0" smtClean="0"/>
              <a:t>.</a:t>
            </a:r>
            <a:endParaRPr lang="en-US" sz="32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theme/theme1.xml><?xml version="1.0" encoding="utf-8"?>
<a:theme xmlns:a="http://schemas.openxmlformats.org/drawingml/2006/main" name="Lecture (1)">
  <a:themeElements>
    <a:clrScheme name="Orbit design template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Orbit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Orbi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549DC0DC40C54C97DE74649DDF172D" ma:contentTypeVersion="0" ma:contentTypeDescription="Create a new document." ma:contentTypeScope="" ma:versionID="d88d12aa7d9ceeefe805c42bb43a2b3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0B4C4CC-321B-4C8F-8573-27B0D1780B3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4712DD-F682-4707-BA3E-403AE7BDB4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119DC3-EF24-4CF9-9FE6-C56CA81F8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Lecture (1)</Template>
  <TotalTime>1744</TotalTime>
  <Words>593</Words>
  <Application>Microsoft Office PowerPoint</Application>
  <PresentationFormat>On-screen Show (4:3)</PresentationFormat>
  <Paragraphs>32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Lecture (1)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ALAQSA</dc:creator>
  <cp:lastModifiedBy>ALAQSA</cp:lastModifiedBy>
  <cp:revision>50</cp:revision>
  <dcterms:created xsi:type="dcterms:W3CDTF">2018-10-12T16:43:22Z</dcterms:created>
  <dcterms:modified xsi:type="dcterms:W3CDTF">2020-03-17T19:49:50Z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TC100690451033</vt:lpwstr>
  </property>
</Properties>
</file>